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309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310" r:id="rId11"/>
    <p:sldId id="311" r:id="rId12"/>
    <p:sldId id="265" r:id="rId13"/>
    <p:sldId id="268" r:id="rId14"/>
    <p:sldId id="31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3849" autoAdjust="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87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5323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63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60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376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04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184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50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5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13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42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E526C9-4670-4E47-A5DA-4CF166694975}" type="datetimeFigureOut">
              <a:rPr lang="ru-RU" smtClean="0"/>
              <a:pPr/>
              <a:t>21.05.2021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C4A518-C405-4DAB-ADF6-2468603F3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664D3F9-A9EC-4290-8528-546A79DCA8D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21.05.2021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AB3E089F-4F09-410E-B7AB-C4C5800DE94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96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padlet.com/katerina_11_01_90/ha20gv5222x7oca6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660" y="415309"/>
            <a:ext cx="8683348" cy="1031106"/>
          </a:xfrm>
        </p:spPr>
        <p:txBody>
          <a:bodyPr>
            <a:normAutofit fontScale="90000"/>
          </a:bodyPr>
          <a:lstStyle/>
          <a:p>
            <a:pPr marL="0" lvl="0" indent="0" algn="ctr" defTabSz="457200">
              <a:spcBef>
                <a:spcPts val="0"/>
              </a:spcBef>
              <a:buNone/>
            </a:pPr>
            <a:r>
              <a:rPr lang="ru-RU" b="0" dirty="0">
                <a:solidFill>
                  <a:schemeClr val="tx1"/>
                </a:solidFill>
              </a:rPr>
              <a:t>       </a:t>
            </a:r>
            <a:r>
              <a:rPr lang="ru-RU" sz="2200" b="0" dirty="0">
                <a:solidFill>
                  <a:prstClr val="black"/>
                </a:solidFill>
                <a:effectLst/>
                <a:latin typeface="Calibri Light" pitchFamily="34" charset="0"/>
                <a:ea typeface="+mn-ea"/>
                <a:cs typeface="Calibri Light" pitchFamily="34" charset="0"/>
              </a:rPr>
              <a:t>Муниципальное бюджетное общеобразовательное учреждение</a:t>
            </a:r>
            <a:br>
              <a:rPr lang="ru-RU" sz="2200" b="0" dirty="0">
                <a:solidFill>
                  <a:prstClr val="black"/>
                </a:solidFill>
                <a:effectLst/>
                <a:latin typeface="Calibri Light" pitchFamily="34" charset="0"/>
                <a:ea typeface="+mn-ea"/>
                <a:cs typeface="Calibri Light" pitchFamily="34" charset="0"/>
              </a:rPr>
            </a:br>
            <a:r>
              <a:rPr lang="ru-RU" sz="2200" b="0" dirty="0">
                <a:solidFill>
                  <a:prstClr val="black"/>
                </a:solidFill>
                <a:effectLst/>
                <a:latin typeface="Calibri Light" pitchFamily="34" charset="0"/>
                <a:ea typeface="+mn-ea"/>
                <a:cs typeface="Calibri Light" pitchFamily="34" charset="0"/>
              </a:rPr>
              <a:t> «Средняя общеобразовательная школа № 1»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01728" y="2277686"/>
            <a:ext cx="8534400" cy="14962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latin typeface="Calibri Light" pitchFamily="34" charset="0"/>
                <a:cs typeface="Calibri Light" pitchFamily="34" charset="0"/>
              </a:rPr>
              <a:t>Мастер – класс</a:t>
            </a:r>
          </a:p>
          <a:p>
            <a:pPr marL="45720" indent="0" algn="ctr">
              <a:buNone/>
            </a:pPr>
            <a:r>
              <a:rPr lang="ru-RU" sz="4000" b="1" dirty="0">
                <a:latin typeface="Calibri Light" pitchFamily="34" charset="0"/>
                <a:cs typeface="Calibri Light" pitchFamily="34" charset="0"/>
              </a:rPr>
              <a:t>«Теги»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211EC864-2F59-4836-93DC-35795A2EA949}"/>
              </a:ext>
            </a:extLst>
          </p:cNvPr>
          <p:cNvSpPr txBox="1">
            <a:spLocks/>
          </p:cNvSpPr>
          <p:nvPr/>
        </p:nvSpPr>
        <p:spPr>
          <a:xfrm>
            <a:off x="3027241" y="5824841"/>
            <a:ext cx="5317331" cy="838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Calibri Light" pitchFamily="34" charset="0"/>
                <a:cs typeface="Calibri Light" pitchFamily="34" charset="0"/>
              </a:rPr>
              <a:t>Ленинск-Кузнецкий ГО</a:t>
            </a:r>
          </a:p>
          <a:p>
            <a:pPr algn="ctr"/>
            <a:r>
              <a:rPr lang="ru-RU" sz="2000" dirty="0">
                <a:latin typeface="Calibri Light" pitchFamily="34" charset="0"/>
                <a:cs typeface="Calibri Light" pitchFamily="34" charset="0"/>
              </a:rPr>
              <a:t>2021</a:t>
            </a:r>
            <a:endParaRPr lang="en-US" sz="20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4810964"/>
            <a:ext cx="6328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Кондратьева Екатерина Николаевна</a:t>
            </a:r>
            <a:r>
              <a:rPr lang="ru-RU" sz="2400" dirty="0">
                <a:latin typeface="Calibri Light" pitchFamily="34" charset="0"/>
                <a:cs typeface="Calibri Light" pitchFamily="34" charset="0"/>
              </a:rPr>
              <a:t>,</a:t>
            </a:r>
          </a:p>
          <a:p>
            <a:r>
              <a:rPr lang="ru-RU" sz="2400" dirty="0">
                <a:latin typeface="Calibri Light" pitchFamily="34" charset="0"/>
                <a:cs typeface="Calibri Light" pitchFamily="34" charset="0"/>
              </a:rPr>
              <a:t>учитель начальных классов МБОУ СОШ №1</a:t>
            </a:r>
          </a:p>
        </p:txBody>
      </p:sp>
    </p:spTree>
    <p:extLst>
      <p:ext uri="{BB962C8B-B14F-4D97-AF65-F5344CB8AC3E}">
        <p14:creationId xmlns:p14="http://schemas.microsoft.com/office/powerpoint/2010/main" xmlns="" val="410215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06600C-6DD2-4D15-A4CE-F57F9C913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065264"/>
            <a:ext cx="5584294" cy="15001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Шахтер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500AC6-359D-4242-9BFB-80303D3089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68771" y="3436080"/>
            <a:ext cx="2875756" cy="38343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DA23D4-3C40-4DD4-8871-53C35A43D4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351179" y="-153063"/>
            <a:ext cx="2875754" cy="38343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1F3BED-1482-46DB-8415-25F08CF164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3" y="326229"/>
            <a:ext cx="6104931" cy="26163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8B5705-E922-404B-AA2B-FEDE481F53D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650781" y="2256961"/>
            <a:ext cx="3422257" cy="45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70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E24DB6-1CBF-44AD-9C35-AF6DA287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7189"/>
            <a:ext cx="10515600" cy="7858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0B894A-C3F6-4D31-880F-22DF8D9F6FF0}"/>
              </a:ext>
            </a:extLst>
          </p:cNvPr>
          <p:cNvSpPr txBox="1"/>
          <p:nvPr/>
        </p:nvSpPr>
        <p:spPr>
          <a:xfrm>
            <a:off x="285750" y="1143001"/>
            <a:ext cx="39147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самых простых сервисов, который позволяет делать облако слов без регистрации из вводимого текста или ссылки.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A1AB4A-12A0-48F8-AC67-CFABAA93F21F}"/>
              </a:ext>
            </a:extLst>
          </p:cNvPr>
          <p:cNvSpPr txBox="1"/>
          <p:nvPr/>
        </p:nvSpPr>
        <p:spPr>
          <a:xfrm>
            <a:off x="6930029" y="1506647"/>
            <a:ext cx="49833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Tagxedo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не требует регистрации и позволяет создавать облака слов разной формы из представленной библиотеки, загрузив текст или указав ссылку на страницу с нужным текстом.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FF97F7-E8CE-402C-A7C7-BD490B0D94A2}"/>
              </a:ext>
            </a:extLst>
          </p:cNvPr>
          <p:cNvSpPr txBox="1"/>
          <p:nvPr/>
        </p:nvSpPr>
        <p:spPr>
          <a:xfrm>
            <a:off x="278604" y="3897988"/>
            <a:ext cx="49879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Tagul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(WordArt.com)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сервис также позволяет создать облако слов непосредственно в окне вашего браузера, но требует быстрой регистрации с помощью одного из ваших аккаунтов в социальных сетях.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45F02B-5C1F-465D-B33B-7B2BC65F8D96}"/>
              </a:ext>
            </a:extLst>
          </p:cNvPr>
          <p:cNvSpPr txBox="1"/>
          <p:nvPr/>
        </p:nvSpPr>
        <p:spPr>
          <a:xfrm>
            <a:off x="7273532" y="4539699"/>
            <a:ext cx="45791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cloud.pro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сервиса можно сделать облако слов, открытку в виде поздравления, рекламный баннер или постер.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C0B8F4E-B713-41BE-B758-EEFB250805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3913" y="109165"/>
            <a:ext cx="1790700" cy="17907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D6A71FA-2097-4E3C-95F7-113354B6B4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5657" y="3367018"/>
            <a:ext cx="1649812" cy="16498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DDC38B5-A6E8-4E15-B89E-B4B0A6D375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5191" y="1142628"/>
            <a:ext cx="2244515" cy="22445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48673C4-60DD-489A-9ACB-7E2094CE4BA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1730" y="4996704"/>
            <a:ext cx="1649811" cy="1649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DF80C0-FBC0-403E-8515-E36D71153B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06129" y="3801035"/>
            <a:ext cx="1116012" cy="11160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980D29B-EDC5-48E2-B421-43F3424C02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5236" y="161358"/>
            <a:ext cx="1345289" cy="13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24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1A9CC-0434-4D86-BE53-BCFE2761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1" y="2102310"/>
            <a:ext cx="11007969" cy="242334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мастер-класса вы можете посмотреть по ссылке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https://ru.padlet.com/katerina_11_01_90/ha20gv5222x7oca6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8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228" y="363470"/>
            <a:ext cx="108939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ru-RU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FF8021"/>
                  </a:outerShdw>
                </a:effectLst>
              </a:rPr>
              <a:t>Приглашаем к сотрудничеству!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6552" y="1708227"/>
            <a:ext cx="879715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Телефоны: </a:t>
            </a:r>
          </a:p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8(38456) 2-09-57,  2-19-40, </a:t>
            </a:r>
          </a:p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факс 2-09-57</a:t>
            </a:r>
          </a:p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Наш адрес: </a:t>
            </a:r>
          </a:p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652523</a:t>
            </a:r>
          </a:p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Россия, Кемеровская область,</a:t>
            </a:r>
          </a:p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Ленинск-Кузнецкий, </a:t>
            </a:r>
          </a:p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пр. Текстильщиков, 4/3</a:t>
            </a:r>
          </a:p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Адрес школьного сайта:</a:t>
            </a:r>
          </a:p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www.schoollen- kuz.ru</a:t>
            </a:r>
          </a:p>
          <a:p>
            <a:pPr defTabSz="457200"/>
            <a:endParaRPr lang="ru-RU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98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075D27-6ABE-4D16-9394-3AC49B08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444" y="233161"/>
            <a:ext cx="772082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«Облако слов. Теги»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1A105D9-0AB7-4B34-BFCF-B58A545A0B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85737" y="87359"/>
            <a:ext cx="3632752" cy="33235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FD53C6-EF60-4E7B-9400-A0C7E80E6A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3175" y="2217478"/>
            <a:ext cx="9209098" cy="46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07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5E00B9-3BC4-46F5-919E-C10AC201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1143000"/>
            <a:ext cx="5105400" cy="1430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46E9269-9186-4C83-9E4E-1D4DFB0FF5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0714" y="-149722"/>
            <a:ext cx="5405498" cy="7157443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524590-39F1-4FB2-ACFC-3CE303AEBA8D}"/>
              </a:ext>
            </a:extLst>
          </p:cNvPr>
          <p:cNvSpPr txBox="1"/>
          <p:nvPr/>
        </p:nvSpPr>
        <p:spPr>
          <a:xfrm>
            <a:off x="585788" y="2948672"/>
            <a:ext cx="53006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отношения, основанные на взаимном доверии, привязанности, общности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27752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4FA6EDA-06A6-4860-883F-111BEE97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1238" y="663575"/>
            <a:ext cx="5160962" cy="10175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облака слов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099EBB-7AAB-4C12-AD66-5B4C6F632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63" y="1419225"/>
            <a:ext cx="4611687" cy="47752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Визуализация результатов работы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Освещение основных моментов выполненной работы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информации и т.д.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E8371A7-718B-4C82-96E8-444AD0E65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0826" y="663575"/>
            <a:ext cx="4325936" cy="69850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тегов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ACE8D9C6-42FC-49CE-BDB6-89CC48B24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681163"/>
            <a:ext cx="5815012" cy="37179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Визуальность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Простота использования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Доступность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C6490E-3EB3-4F0D-86F1-9024A5A059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4850" y="3267769"/>
            <a:ext cx="7472362" cy="38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80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CDE9BD-E0FB-4B60-807A-3D626676DC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4168" y="663575"/>
            <a:ext cx="4705350" cy="5357812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6DFC569-5515-4963-86AC-DDAA1A23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C1E225C-358C-499B-8D87-5CC3D0B3D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48D560D-51E4-4E61-BF44-050F2216064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8350"/>
            <a:ext cx="6865938" cy="5148263"/>
          </a:xfrm>
        </p:spPr>
      </p:pic>
    </p:spTree>
    <p:extLst>
      <p:ext uri="{BB962C8B-B14F-4D97-AF65-F5344CB8AC3E}">
        <p14:creationId xmlns:p14="http://schemas.microsoft.com/office/powerpoint/2010/main" xmlns="" val="41752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04BEBE-B3D1-46F4-8EC6-4996B508D9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1119" y="2386011"/>
            <a:ext cx="5240881" cy="37576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5D3DB0A-4D9A-42D1-B892-BE283217E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123825"/>
            <a:ext cx="67341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0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4371080-404F-485A-BEB7-87DFF7E34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86" y="771524"/>
            <a:ext cx="7662863" cy="5572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C72C27-295F-4B02-A08B-F2F44BE09D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0484" y="2486025"/>
            <a:ext cx="4364830" cy="2686049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59F81B1-8AD2-4F18-86E7-AFD15DE7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175" y="662383"/>
            <a:ext cx="3367881" cy="1543846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288CAD5-6C7A-4738-AAEE-B95218B99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40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CB461-72C3-4F3D-A212-85F2EAA5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364"/>
            <a:ext cx="10515600" cy="2133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Сибирская угольная энергетическая компания (СУЭК)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9587C4-4275-4C0A-9491-42DD333F92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535" y="2300271"/>
            <a:ext cx="3738501" cy="24878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C38426-E7EF-414C-BA5B-89CCDC17D9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7226" y="61101"/>
            <a:ext cx="3786188" cy="25195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3835E7-1384-412E-93DA-9E0EAC6219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7280" y="2268537"/>
            <a:ext cx="3786189" cy="25195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28B3D-C178-4A4F-AECA-C37763B053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516" y="61101"/>
            <a:ext cx="3786187" cy="25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83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70D27-1152-4945-97AA-9E064969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9974"/>
            <a:ext cx="10515600" cy="9763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Востребованные специальности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242CAE-2056-4C83-A9EA-55817988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14451"/>
            <a:ext cx="10515600" cy="47752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ашинист горных выемочных машин (МГВМ)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орнорабочий очистного забоя (ГРОЗ)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роходчик подземный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лектрослесарь подземный и др.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FD731A-D41C-49FF-BE36-0F261ABB22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6906" y="3674582"/>
            <a:ext cx="8358188" cy="30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0565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247</Words>
  <Application>Microsoft Office PowerPoint</Application>
  <PresentationFormat>Произвольный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1_Воздушный поток</vt:lpstr>
      <vt:lpstr>       Муниципальное бюджетное общеобразовательное учреждение  «Средняя общеобразовательная школа № 1»</vt:lpstr>
      <vt:lpstr> Технология «Облако слов. Теги»</vt:lpstr>
      <vt:lpstr>Дружба</vt:lpstr>
      <vt:lpstr>Слайд 4</vt:lpstr>
      <vt:lpstr>Слайд 5</vt:lpstr>
      <vt:lpstr>Слайд 6</vt:lpstr>
      <vt:lpstr>Учитель</vt:lpstr>
      <vt:lpstr>Сибирская угольная энергетическая компания (СУЭК)</vt:lpstr>
      <vt:lpstr>Востребованные специальности</vt:lpstr>
      <vt:lpstr>Слайд 10</vt:lpstr>
      <vt:lpstr>Сервисы </vt:lpstr>
      <vt:lpstr>Результаты мастер-класса вы можете посмотреть по ссылке https://ru.padlet.com/katerina_11_01_90/ha20gv5222x7oca6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№1»</dc:title>
  <dc:creator>Екатерина Кондратьева</dc:creator>
  <cp:lastModifiedBy>pnv</cp:lastModifiedBy>
  <cp:revision>38</cp:revision>
  <dcterms:created xsi:type="dcterms:W3CDTF">2021-04-04T07:40:09Z</dcterms:created>
  <dcterms:modified xsi:type="dcterms:W3CDTF">2021-05-21T05:01:17Z</dcterms:modified>
</cp:coreProperties>
</file>